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30552"/>
      </p:ext>
    </p:extLst>
  </p:cSld>
  <p:clrMapOvr>
    <a:masterClrMapping/>
  </p:clrMapOvr>
  <p:transition advClick="0" advTm="1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72912"/>
      </p:ext>
    </p:extLst>
  </p:cSld>
  <p:clrMapOvr>
    <a:masterClrMapping/>
  </p:clrMapOvr>
  <p:transition advClick="0" advTm="1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21016"/>
      </p:ext>
    </p:extLst>
  </p:cSld>
  <p:clrMapOvr>
    <a:masterClrMapping/>
  </p:clrMapOvr>
  <p:transition advClick="0" advTm="1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2466984"/>
      </p:ext>
    </p:extLst>
  </p:cSld>
  <p:clrMapOvr>
    <a:masterClrMapping/>
  </p:clrMapOvr>
  <p:transition advClick="0" advTm="1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10979"/>
      </p:ext>
    </p:extLst>
  </p:cSld>
  <p:clrMapOvr>
    <a:masterClrMapping/>
  </p:clrMapOvr>
  <p:transition advClick="0" advTm="1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606528"/>
      </p:ext>
    </p:extLst>
  </p:cSld>
  <p:clrMapOvr>
    <a:masterClrMapping/>
  </p:clrMapOvr>
  <p:transition advClick="0" advTm="1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75612"/>
      </p:ext>
    </p:extLst>
  </p:cSld>
  <p:clrMapOvr>
    <a:masterClrMapping/>
  </p:clrMapOvr>
  <p:transition advClick="0" advTm="1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6863"/>
      </p:ext>
    </p:extLst>
  </p:cSld>
  <p:clrMapOvr>
    <a:masterClrMapping/>
  </p:clrMapOvr>
  <p:transition advClick="0" advTm="1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01269"/>
      </p:ext>
    </p:extLst>
  </p:cSld>
  <p:clrMapOvr>
    <a:masterClrMapping/>
  </p:clrMapOvr>
  <p:transition advClick="0" advTm="1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99701"/>
      </p:ext>
    </p:extLst>
  </p:cSld>
  <p:clrMapOvr>
    <a:masterClrMapping/>
  </p:clrMapOvr>
  <p:transition advClick="0" advTm="1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54154"/>
      </p:ext>
    </p:extLst>
  </p:cSld>
  <p:clrMapOvr>
    <a:masterClrMapping/>
  </p:clrMapOvr>
  <p:transition advClick="0" advTm="1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21397"/>
      </p:ext>
    </p:extLst>
  </p:cSld>
  <p:clrMapOvr>
    <a:masterClrMapping/>
  </p:clrMapOvr>
  <p:transition advClick="0" advTm="1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06695"/>
      </p:ext>
    </p:extLst>
  </p:cSld>
  <p:clrMapOvr>
    <a:masterClrMapping/>
  </p:clrMapOvr>
  <p:transition advClick="0" advTm="1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74728"/>
      </p:ext>
    </p:extLst>
  </p:cSld>
  <p:clrMapOvr>
    <a:masterClrMapping/>
  </p:clrMapOvr>
  <p:transition advClick="0" advTm="1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09804"/>
      </p:ext>
    </p:extLst>
  </p:cSld>
  <p:clrMapOvr>
    <a:masterClrMapping/>
  </p:clrMapOvr>
  <p:transition advClick="0" advTm="1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82431"/>
      </p:ext>
    </p:extLst>
  </p:cSld>
  <p:clrMapOvr>
    <a:masterClrMapping/>
  </p:clrMapOvr>
  <p:transition advClick="0" advTm="1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74822"/>
      </p:ext>
    </p:extLst>
  </p:cSld>
  <p:clrMapOvr>
    <a:masterClrMapping/>
  </p:clrMapOvr>
  <p:transition advClick="0" advTm="1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2B5667-E16C-415D-A27D-E5AB963B724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3CFC42-D7D8-4A4B-8A22-709E3575D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88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advClick="0" advTm="1800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257" y="1105988"/>
            <a:ext cx="6618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Ο ΝΑΝΟΣ ΝΙΚΟΣ ΕΡΩΤΕΥΕΤΑΙ ΤΗΝ ΟΜΟΡΦΗ ΝΙΚΟΛΙΝΑ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6" r="43973" b="8188"/>
          <a:stretch/>
        </p:blipFill>
        <p:spPr>
          <a:xfrm rot="16200000">
            <a:off x="1197835" y="2456293"/>
            <a:ext cx="4318637" cy="4032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7976" y="1939366"/>
            <a:ext cx="32395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Συγγραφή και εικονογράφηση:</a:t>
            </a:r>
          </a:p>
          <a:p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Αλέξανδρος Μιχαήλ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Εύα Μιχαήλ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Χρυσή </a:t>
            </a:r>
            <a:r>
              <a:rPr lang="el-GR" dirty="0" err="1"/>
              <a:t>Κλείτου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Χρίστος Παυλίδης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Τζάνα</a:t>
            </a:r>
            <a:r>
              <a:rPr lang="el-GR" dirty="0"/>
              <a:t> </a:t>
            </a:r>
            <a:r>
              <a:rPr lang="el-GR" dirty="0" err="1"/>
              <a:t>Ναζμ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Ανδρέας Αλεξάνδρου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Αντρεάνα</a:t>
            </a:r>
            <a:r>
              <a:rPr lang="el-GR" dirty="0"/>
              <a:t> </a:t>
            </a:r>
            <a:r>
              <a:rPr lang="el-GR" dirty="0" smtClean="0"/>
              <a:t>Νεάρχου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Ιάσονας</a:t>
            </a:r>
            <a:r>
              <a:rPr lang="el-GR" dirty="0" smtClean="0"/>
              <a:t> </a:t>
            </a:r>
            <a:r>
              <a:rPr lang="el-GR" dirty="0" err="1" smtClean="0"/>
              <a:t>Πετκάνης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Ιωάννα </a:t>
            </a:r>
            <a:r>
              <a:rPr lang="el-GR" dirty="0" err="1"/>
              <a:t>Παναγίδου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Άγγελος Προκοπίου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Αργυρού Μαρία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Μοχάμετ</a:t>
            </a:r>
            <a:r>
              <a:rPr lang="el-GR" dirty="0"/>
              <a:t> </a:t>
            </a:r>
            <a:r>
              <a:rPr lang="el-GR" dirty="0" err="1" smtClean="0"/>
              <a:t>Ναζμ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Πάτρικ </a:t>
            </a:r>
            <a:r>
              <a:rPr lang="el-GR" dirty="0" err="1" smtClean="0"/>
              <a:t>Σιερμάν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96046" y="346093"/>
            <a:ext cx="759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ΔΗΜΟΣΙΟ ΝΗΠΙΑΓΩΓΕΙΟ ΑΓΙΟΥ ΙΩΑΝΝΗ ΛΕΥΚΩΣΙΑΣ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885345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 rot="16200000">
            <a:off x="1635783" y="-1211624"/>
            <a:ext cx="6514307" cy="92336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62308" y="601579"/>
            <a:ext cx="1924594" cy="600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Μια φορά και ένα καιρό, όχι τώρα αλλά παλιά, ήταν ένας νάνος που έμοιαζε με τους 7 νάνους της χιονάτης. Ζούσε σε ένα όμορφο νησί, φύτευε και έτρωγε ντομάτες. 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28307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/>
        </p:blipFill>
        <p:spPr>
          <a:xfrm rot="16200000">
            <a:off x="2908748" y="-1302165"/>
            <a:ext cx="6679769" cy="9462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7635" y="1606014"/>
            <a:ext cx="6096000" cy="8651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Κάθε μέρα γέμιζε το ποτιστήρι με νερό και πότιζε τις ντομάτες του. </a:t>
            </a:r>
            <a:endParaRPr lang="en-GB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82677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"/>
          <a:stretch/>
        </p:blipFill>
        <p:spPr>
          <a:xfrm rot="16200000">
            <a:off x="2386407" y="-1275550"/>
            <a:ext cx="6675965" cy="9434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3702" y="456345"/>
            <a:ext cx="2429691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Μια μέρα είδε μια κοπέλα νάνο, είχε 2 ξανθές μακριές πλεξούδες και μπλε ματάκια. Ήταν όμορφη και γλυκιά κοπέλα. Την έλεγαν </a:t>
            </a:r>
            <a:r>
              <a:rPr lang="el-GR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Νικολίνα</a:t>
            </a: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31442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395" y="-1518784"/>
            <a:ext cx="6819263" cy="9934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2936" y="266260"/>
            <a:ext cx="8778243" cy="192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νάνος που τον έλεγαν Νικόλα μόλις είδε τη </a:t>
            </a:r>
            <a:r>
              <a:rPr lang="el-GR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Νικολίνα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την ερωτεύτηκε. Σε λίγο καιρό πήγαν στην εκκλησία και ντύθηκαν νύφη και γαμπρός.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γάμο είχαν για </a:t>
            </a:r>
            <a:r>
              <a:rPr lang="el-GR" sz="2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κεραστηκά</a:t>
            </a:r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νόστιμα ντόνατς και έδιναν δώρο στα παιδιά </a:t>
            </a:r>
            <a:r>
              <a:rPr lang="el-GR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νερόφουσκες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έτσι χαρούμενα τελείωσε το παραμύθι.</a:t>
            </a:r>
            <a:endParaRPr lang="en-GB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49740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</TotalTime>
  <Words>161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18</cp:revision>
  <cp:lastPrinted>2021-03-19T07:50:36Z</cp:lastPrinted>
  <dcterms:created xsi:type="dcterms:W3CDTF">2021-03-19T07:02:31Z</dcterms:created>
  <dcterms:modified xsi:type="dcterms:W3CDTF">2021-03-23T06:40:22Z</dcterms:modified>
</cp:coreProperties>
</file>