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63" r:id="rId2"/>
    <p:sldId id="257" r:id="rId3"/>
    <p:sldId id="256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717" autoAdjust="0"/>
  </p:normalViewPr>
  <p:slideViewPr>
    <p:cSldViewPr snapToGrid="0">
      <p:cViewPr varScale="1">
        <p:scale>
          <a:sx n="88" d="100"/>
          <a:sy n="88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8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3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6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84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6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1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DAD1-D0D7-44C6-96BD-9FC5AE9146C6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B5D18D-1F6C-42E7-9429-D8A83818D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67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7619" r="4666" b="12381"/>
          <a:stretch/>
        </p:blipFill>
        <p:spPr>
          <a:xfrm>
            <a:off x="130624" y="182879"/>
            <a:ext cx="9562015" cy="6570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9166" y="6008914"/>
            <a:ext cx="678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i="1" dirty="0" smtClean="0">
                <a:latin typeface="μαρΙα αβρααμ "/>
              </a:rPr>
              <a:t>Η ΝΕΡΑΙΔΑ ΤΩΝ ΧΙΟΝΙΩΝ</a:t>
            </a:r>
            <a:endParaRPr lang="en-GB" sz="3600" b="1" i="1" dirty="0">
              <a:latin typeface="μαρΙα αβρααμ 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3931" y="252549"/>
            <a:ext cx="21684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Συγγραφή και εικονογράφηση:</a:t>
            </a:r>
          </a:p>
          <a:p>
            <a:endParaRPr lang="el-G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Αλέξανδρος Μιχαήλ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Εύα Μιχαήλ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Χρυσή </a:t>
            </a:r>
            <a:r>
              <a:rPr lang="el-GR" dirty="0" err="1" smtClean="0"/>
              <a:t>Κλείτου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Χρίστος Παυλίδης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Τζάνα</a:t>
            </a:r>
            <a:r>
              <a:rPr lang="el-GR" dirty="0" smtClean="0"/>
              <a:t> </a:t>
            </a:r>
            <a:r>
              <a:rPr lang="el-GR" dirty="0" err="1" smtClean="0"/>
              <a:t>Ναζμ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Ανδρέας Αλεξάνδρου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Αντρεάνα</a:t>
            </a:r>
            <a:r>
              <a:rPr lang="el-GR" dirty="0" smtClean="0"/>
              <a:t> Νεάρχου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Ιωάννα </a:t>
            </a:r>
            <a:r>
              <a:rPr lang="el-GR" dirty="0" err="1" smtClean="0"/>
              <a:t>Παναγίδου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Άγγελος Προκοπίου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Αργυρού Μαρία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Μοχάμετ</a:t>
            </a:r>
            <a:r>
              <a:rPr lang="el-GR" dirty="0" smtClean="0"/>
              <a:t> </a:t>
            </a:r>
            <a:r>
              <a:rPr lang="el-GR" dirty="0" err="1" smtClean="0"/>
              <a:t>Ναζμ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7" y="252549"/>
            <a:ext cx="1836783" cy="30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79107" y="412376"/>
            <a:ext cx="2241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μαρία αβρααμ"/>
              </a:rPr>
              <a:t>Μια φορά και ένα καιρό όχι τώρα αλλά ούτε και πολύ παλιά σε ένα χιονισμένο δάσος, ζούσε μέσα σ’ ένα κάστρο η Νεράιδα των χιονιών.</a:t>
            </a:r>
          </a:p>
          <a:p>
            <a:r>
              <a:rPr lang="el-GR" b="1" dirty="0" smtClean="0">
                <a:latin typeface="μαρία αβρααμ"/>
              </a:rPr>
              <a:t>Είχε μεγάλα, μακριά άσπρα σαν το χιόνι μαλλιά. </a:t>
            </a:r>
          </a:p>
          <a:p>
            <a:r>
              <a:rPr lang="el-GR" b="1" dirty="0" smtClean="0">
                <a:latin typeface="μαρία αβρααμ"/>
              </a:rPr>
              <a:t>Ήταν μια όμορφη κοπέλα η νεράιδα η Χρυσή.</a:t>
            </a:r>
          </a:p>
          <a:p>
            <a:r>
              <a:rPr lang="el-GR" b="1" dirty="0" smtClean="0">
                <a:latin typeface="μαρία αβρααμ"/>
              </a:rPr>
              <a:t>Φορούσε ένα μακρύ κίτρινο φόρεμα με ζωγραφισμένες χιονονιφάδες επάνω .</a:t>
            </a:r>
            <a:endParaRPr lang="en-GB" b="1" dirty="0">
              <a:latin typeface="μαρία αβρααμ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77"/>
            <a:ext cx="9527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4904" r="23309" b="4691"/>
          <a:stretch/>
        </p:blipFill>
        <p:spPr>
          <a:xfrm>
            <a:off x="0" y="0"/>
            <a:ext cx="9570720" cy="6829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3247" y="1891553"/>
            <a:ext cx="2169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μαρία αβρααμ"/>
              </a:rPr>
              <a:t>Κάθε μέρα κουνούσε το χέρι της , που ήταν η δυνάμεις της, και έριχνε χιόνι.</a:t>
            </a:r>
          </a:p>
          <a:p>
            <a:r>
              <a:rPr lang="el-GR" b="1" dirty="0" smtClean="0">
                <a:latin typeface="μαρία αβρααμ"/>
              </a:rPr>
              <a:t>Τόσο χιόνι που το δάσος έγινε χιονισμένο, λευκό</a:t>
            </a:r>
            <a:r>
              <a:rPr lang="el-GR" dirty="0" smtClean="0">
                <a:latin typeface="μαρία αβρααμ"/>
              </a:rPr>
              <a:t>.</a:t>
            </a:r>
            <a:endParaRPr lang="en-GB" dirty="0">
              <a:latin typeface="μαρία αβρααμ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63" y="1560831"/>
            <a:ext cx="1869286" cy="30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6352" r="22143" b="1"/>
          <a:stretch/>
        </p:blipFill>
        <p:spPr>
          <a:xfrm>
            <a:off x="139336" y="95794"/>
            <a:ext cx="9500953" cy="6676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7742" y="484095"/>
            <a:ext cx="24742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μαρία αβρααμ"/>
              </a:rPr>
              <a:t>Κάθε μέρα πήγαιναν παιδάκια και έφτιαχναν χιονάνθρωπους.</a:t>
            </a:r>
          </a:p>
          <a:p>
            <a:r>
              <a:rPr lang="el-GR" b="1" dirty="0" smtClean="0">
                <a:latin typeface="μαρία αβρααμ"/>
              </a:rPr>
              <a:t>Το δάσος γέμισε με όμορφους χιονάνθρωπους .</a:t>
            </a:r>
          </a:p>
          <a:p>
            <a:r>
              <a:rPr lang="el-GR" b="1" dirty="0" smtClean="0">
                <a:latin typeface="μαρία αβρααμ"/>
              </a:rPr>
              <a:t>Σήμερα </a:t>
            </a:r>
            <a:r>
              <a:rPr lang="el-GR" b="1" dirty="0">
                <a:latin typeface="μαρία αβρααμ"/>
              </a:rPr>
              <a:t>πήγαν ο Χρίστος, ο </a:t>
            </a:r>
            <a:r>
              <a:rPr lang="el-GR" b="1" dirty="0" err="1">
                <a:latin typeface="μαρία αβρααμ"/>
              </a:rPr>
              <a:t>Χαμούτη</a:t>
            </a:r>
            <a:r>
              <a:rPr lang="el-GR" b="1" dirty="0">
                <a:latin typeface="μαρία αβρααμ"/>
              </a:rPr>
              <a:t>, ο Αλέξανδρος , ο Άγγελος, ο Ανδρέας, η </a:t>
            </a:r>
            <a:r>
              <a:rPr lang="el-GR" b="1" dirty="0" err="1">
                <a:latin typeface="μαρία αβρααμ"/>
              </a:rPr>
              <a:t>Τζάνα</a:t>
            </a:r>
            <a:r>
              <a:rPr lang="el-GR" b="1" dirty="0">
                <a:latin typeface="μαρία αβρααμ"/>
              </a:rPr>
              <a:t>, η Μαρία ,η Εύα, η Ιωάννα και η </a:t>
            </a:r>
            <a:r>
              <a:rPr lang="el-GR" b="1" dirty="0" err="1">
                <a:latin typeface="μαρία αβρααμ"/>
              </a:rPr>
              <a:t>Αντρεάνα</a:t>
            </a:r>
            <a:r>
              <a:rPr lang="el-GR" b="1" dirty="0">
                <a:latin typeface="μαρία αβρααμ"/>
              </a:rPr>
              <a:t>. </a:t>
            </a:r>
          </a:p>
          <a:p>
            <a:r>
              <a:rPr lang="el-GR" b="1" dirty="0">
                <a:latin typeface="μαρία αβρααμ"/>
              </a:rPr>
              <a:t>Έπαιξαν και έφτιαξαν ένα πολύ μεγάλο </a:t>
            </a:r>
            <a:r>
              <a:rPr lang="el-GR" b="1" dirty="0" smtClean="0">
                <a:latin typeface="μαρία αβρααμ"/>
              </a:rPr>
              <a:t>χιονάνθρωπο</a:t>
            </a:r>
            <a:r>
              <a:rPr lang="el-GR" b="1" dirty="0">
                <a:latin typeface="μαρία αβρααμ"/>
              </a:rPr>
              <a:t>.</a:t>
            </a:r>
          </a:p>
          <a:p>
            <a:endParaRPr lang="en-GB" b="1" dirty="0">
              <a:latin typeface="μαρία αβρααμ"/>
            </a:endParaRPr>
          </a:p>
        </p:txBody>
      </p:sp>
    </p:spTree>
    <p:extLst>
      <p:ext uri="{BB962C8B-B14F-4D97-AF65-F5344CB8AC3E}">
        <p14:creationId xmlns:p14="http://schemas.microsoft.com/office/powerpoint/2010/main" val="32543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32894" y="161365"/>
            <a:ext cx="21784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μαρία αβρααμ"/>
              </a:rPr>
              <a:t>Έφτιαξαν 2 μπάλες χιονιού, του έβαλαν κουμπιά για μάτια, καρότο για μύτη, έκοψαν ένα χάρτινο κόκκινο χαμόγελο και του το έβαλαν στο πρόσωπο για να είναι όμορφος σαν πρίγκιπας. </a:t>
            </a:r>
          </a:p>
          <a:p>
            <a:r>
              <a:rPr lang="el-GR" sz="1600" b="1" dirty="0" smtClean="0">
                <a:latin typeface="μαρία αβρααμ"/>
              </a:rPr>
              <a:t>Του φόρεσαν ένα χρωματιστό κασκόλ, ένα άσπρο καπέλο και του έβαλαν ξύλα για χέρια.</a:t>
            </a:r>
          </a:p>
          <a:p>
            <a:r>
              <a:rPr lang="el-GR" sz="1600" b="1" dirty="0" smtClean="0">
                <a:latin typeface="μαρία αβρααμ"/>
              </a:rPr>
              <a:t>Έπαιξαν χιονοπόλεμο και ξεκίνησαν να φύγουν για να πάνε στο σπίτι τους.</a:t>
            </a:r>
          </a:p>
          <a:p>
            <a:r>
              <a:rPr lang="el-GR" sz="1600" b="1" dirty="0" smtClean="0">
                <a:latin typeface="μαρία αβρααμ"/>
              </a:rPr>
              <a:t>Την επόμενη μέρα θα ξαναπήγαιναν για να κάνουν </a:t>
            </a:r>
            <a:r>
              <a:rPr lang="el-GR" sz="1600" b="1" dirty="0" smtClean="0">
                <a:latin typeface="μαρία αβρααμ"/>
              </a:rPr>
              <a:t>σκι </a:t>
            </a:r>
            <a:r>
              <a:rPr lang="el-GR" sz="1600" b="1" dirty="0" smtClean="0">
                <a:latin typeface="μαρία αβρααμ"/>
              </a:rPr>
              <a:t>στο χιόνι.</a:t>
            </a:r>
            <a:endParaRPr lang="en-GB" sz="1600" b="1" dirty="0">
              <a:latin typeface="μαρία αβρααμ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4378" r="3715" b="6099"/>
          <a:stretch/>
        </p:blipFill>
        <p:spPr>
          <a:xfrm>
            <a:off x="69669" y="151349"/>
            <a:ext cx="9474926" cy="67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14965" y="201704"/>
            <a:ext cx="2590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latin typeface="μαρία αβρααμ"/>
              </a:rPr>
              <a:t>Φεύγοντας είδαν το κάστρο της νεράιδας Χρυσής και πήγαν εκεί.</a:t>
            </a:r>
          </a:p>
          <a:p>
            <a:r>
              <a:rPr lang="el-GR" sz="1600" b="1" dirty="0">
                <a:latin typeface="μαρία αβρααμ"/>
              </a:rPr>
              <a:t>Χτύπησαν τη πόρτα, η νεράιδα Χρυσή τους άνοιξε και τους κάλεσε μέσα.</a:t>
            </a:r>
          </a:p>
          <a:p>
            <a:r>
              <a:rPr lang="el-GR" sz="1600" b="1" dirty="0">
                <a:latin typeface="μαρία αβρααμ"/>
              </a:rPr>
              <a:t>Το κάστρο ήταν στολισμένο με χριστουγεννιάτικα στολίδια και στη μέση είχε ένα μεγάλο χριστουγεννιάτικο δέντρο.</a:t>
            </a:r>
          </a:p>
          <a:p>
            <a:r>
              <a:rPr lang="el-GR" sz="1600" b="1" dirty="0">
                <a:latin typeface="μαρία αβρααμ"/>
              </a:rPr>
              <a:t>Της τραγούδησαν τα χριστουγεννιάτικα κάλαντα και αυτή τους κέρασε κουραμπιέδες,</a:t>
            </a:r>
          </a:p>
          <a:p>
            <a:r>
              <a:rPr lang="el-GR" sz="1600" b="1" dirty="0">
                <a:latin typeface="μαρία αβρααμ"/>
              </a:rPr>
              <a:t>μπισκότα και </a:t>
            </a:r>
            <a:r>
              <a:rPr lang="el-GR" sz="1600" b="1" dirty="0" err="1">
                <a:latin typeface="μαρία αβρααμ"/>
              </a:rPr>
              <a:t>σοκολατάκια</a:t>
            </a:r>
            <a:r>
              <a:rPr lang="el-GR" sz="1600" b="1" dirty="0">
                <a:latin typeface="μαρία αβρααμ"/>
              </a:rPr>
              <a:t>. Την ευχαρίστησαν και έφυγαν γιατί έξω </a:t>
            </a:r>
            <a:r>
              <a:rPr lang="el-GR" sz="1600" b="1" dirty="0" smtClean="0">
                <a:latin typeface="μαρία αβρααμ"/>
              </a:rPr>
              <a:t>βράδιασε.</a:t>
            </a:r>
            <a:endParaRPr lang="el-GR" sz="1600" b="1" dirty="0">
              <a:latin typeface="μαρία αβρααμ"/>
            </a:endParaRPr>
          </a:p>
          <a:p>
            <a:r>
              <a:rPr lang="el-GR" sz="1600" b="1">
                <a:latin typeface="μαρία αβρααμ"/>
              </a:rPr>
              <a:t>Πέρασαν </a:t>
            </a:r>
            <a:r>
              <a:rPr lang="el-GR" sz="1600" b="1" smtClean="0">
                <a:latin typeface="μαρία αβρααμ"/>
              </a:rPr>
              <a:t>υπέροχα!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0" y="435429"/>
            <a:ext cx="9177685" cy="60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310</Words>
  <Application>Microsoft Office PowerPoint</Application>
  <PresentationFormat>Widescreen</PresentationFormat>
  <Paragraphs>34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Wingdings 3</vt:lpstr>
      <vt:lpstr>μαρία αβρααμ</vt:lpstr>
      <vt:lpstr>μαρΙα αβρααμ 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31</cp:revision>
  <dcterms:created xsi:type="dcterms:W3CDTF">2020-12-21T08:08:25Z</dcterms:created>
  <dcterms:modified xsi:type="dcterms:W3CDTF">2020-12-22T13:21:02Z</dcterms:modified>
</cp:coreProperties>
</file>