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7" r:id="rId9"/>
    <p:sldId id="265" r:id="rId10"/>
    <p:sldId id="268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422"/>
    <a:srgbClr val="13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5368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2243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3573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01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0413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208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48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0113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9053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087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7666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E604D-4680-4319-93BC-C2FA0E92E38D}" type="datetimeFigureOut">
              <a:rPr lang="en-US" smtClean="0"/>
              <a:t>17/03/2022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B5C4-4FC7-4B9D-9D36-E8BAC4EE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8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9333" y="-2709333"/>
            <a:ext cx="6858001" cy="1227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5883" y="198864"/>
            <a:ext cx="562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/>
              <a:t>ΔΗΜΟΣΙΟ ΝΗΠΙΑΓΩΓΕΙΟ ΑΓΙΟΥ ΙΩΑΝΝΗ ΛΕΥΚΩΣΙΑΣ </a:t>
            </a:r>
            <a:endParaRPr lang="en-US" b="1" i="1" dirty="0"/>
          </a:p>
        </p:txBody>
      </p:sp>
      <p:sp>
        <p:nvSpPr>
          <p:cNvPr id="4" name="Rectangle 3"/>
          <p:cNvSpPr/>
          <p:nvPr/>
        </p:nvSpPr>
        <p:spPr>
          <a:xfrm>
            <a:off x="80817" y="568196"/>
            <a:ext cx="5144378" cy="23361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ΜΟΝΑΔΙΚΑ</a:t>
            </a:r>
          </a:p>
          <a:p>
            <a:pPr algn="ctr"/>
            <a:r>
              <a:rPr lang="el-GR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ΧΑΜΟΓΕΛΑ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2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>
        <p:fade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850" y="69758"/>
            <a:ext cx="9213954" cy="175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παιδιά μεγάλωναν με αγάπη και κάθε μέρα μάθαιναν κάτι καινούργιο να κάνουν. Ο Ανδρέας να αγγίζει, η Μαρία να λέει μαμά, ο Γιώργος να χτυπά παλαμάκια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Έλενα να περπατά. </a:t>
            </a:r>
            <a:endParaRPr lang="el-G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561844">
            <a:off x="6373487" y="2009919"/>
            <a:ext cx="138857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Αυτό έδινε σε όλο το νησί χαρά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90585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741990" y="3039460"/>
            <a:ext cx="2773181" cy="19936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Γιατί με ένα χαμόγελο απλό όλα μπορούν να γίνουν πιο </a:t>
            </a:r>
            <a:r>
              <a:rPr lang="el-G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όμορφα.</a:t>
            </a:r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577122" y="3919927"/>
            <a:ext cx="350020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Ήταν όλοι μικροί και μεγάλοι πολύ χαρούμενοι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26819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3635"/>
      </p:ext>
    </p:extLst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002" y="4846224"/>
            <a:ext cx="307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ΔΗΜΟΣΙΟ ΝΗΠΙΑΓΩΓΕΙΟ</a:t>
            </a:r>
          </a:p>
          <a:p>
            <a:pPr algn="ctr"/>
            <a:r>
              <a:rPr lang="el-GR" sz="2000" b="1" dirty="0" smtClean="0"/>
              <a:t> ΑΓΙΟΥ ΙΩΑΝΝΗ ΛΕΥΚΩΣΙΑΣ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53177" y="3147793"/>
            <a:ext cx="2337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 smtClean="0"/>
              <a:t>Αφιερωμένο στο δικό μας φίλο και συμμαθητή Γιώργο που μας έμαθε τα </a:t>
            </a:r>
          </a:p>
          <a:p>
            <a:pPr algn="ctr"/>
            <a:r>
              <a:rPr lang="el-GR" sz="2000" b="1" dirty="0" smtClean="0">
                <a:solidFill>
                  <a:srgbClr val="7030A0"/>
                </a:solidFill>
              </a:rPr>
              <a:t>Μοναδικά Χαμόγελα.  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12436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6456" y="464457"/>
            <a:ext cx="705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i="1" dirty="0" smtClean="0">
                <a:solidFill>
                  <a:srgbClr val="7030A0"/>
                </a:solidFill>
              </a:rPr>
              <a:t>ΜΟΝΑΔΙΚΑ ΧΑΜΟΓΕΛΑ </a:t>
            </a:r>
            <a:endParaRPr lang="en-US" sz="54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8456" y="1730007"/>
            <a:ext cx="4136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Συγγραφή και Εικονογράφηση:  </a:t>
            </a:r>
          </a:p>
          <a:p>
            <a:r>
              <a:rPr lang="el-GR" sz="1400" dirty="0" err="1" smtClean="0"/>
              <a:t>Ιάσονας</a:t>
            </a:r>
            <a:r>
              <a:rPr lang="el-GR" sz="1400" dirty="0" smtClean="0"/>
              <a:t> </a:t>
            </a:r>
            <a:r>
              <a:rPr lang="el-GR" sz="1400" dirty="0" err="1" smtClean="0"/>
              <a:t>Πετκάνης</a:t>
            </a:r>
            <a:endParaRPr lang="el-GR" sz="1400" dirty="0" smtClean="0"/>
          </a:p>
          <a:p>
            <a:r>
              <a:rPr lang="el-GR" sz="1400" dirty="0" smtClean="0"/>
              <a:t>Ελεάνα </a:t>
            </a:r>
            <a:r>
              <a:rPr lang="el-GR" sz="1400" dirty="0" err="1" smtClean="0"/>
              <a:t>Πάμπη</a:t>
            </a:r>
            <a:endParaRPr lang="el-GR" sz="1400" dirty="0" smtClean="0"/>
          </a:p>
          <a:p>
            <a:r>
              <a:rPr lang="el-GR" sz="1400" dirty="0" smtClean="0"/>
              <a:t>Ανδρέας Αλεξάνδρου</a:t>
            </a:r>
          </a:p>
          <a:p>
            <a:r>
              <a:rPr lang="el-GR" sz="1400" dirty="0" smtClean="0"/>
              <a:t>Ιωάννα </a:t>
            </a:r>
            <a:r>
              <a:rPr lang="el-GR" sz="1400" dirty="0" err="1" smtClean="0"/>
              <a:t>Παναγίδου</a:t>
            </a:r>
            <a:endParaRPr lang="el-GR" sz="1400" dirty="0" smtClean="0"/>
          </a:p>
          <a:p>
            <a:r>
              <a:rPr lang="el-GR" sz="1400" dirty="0" smtClean="0"/>
              <a:t>Γιώργος Ανδρέου</a:t>
            </a:r>
          </a:p>
          <a:p>
            <a:r>
              <a:rPr lang="el-GR" sz="1400" dirty="0" smtClean="0"/>
              <a:t>Μαρία Αργυρού</a:t>
            </a:r>
          </a:p>
          <a:p>
            <a:r>
              <a:rPr lang="el-GR" sz="1400" dirty="0" smtClean="0"/>
              <a:t>Άγγελος Προκοπίου </a:t>
            </a:r>
          </a:p>
          <a:p>
            <a:r>
              <a:rPr lang="el-GR" sz="1400" dirty="0" err="1" smtClean="0"/>
              <a:t>Μοχάμετ</a:t>
            </a:r>
            <a:r>
              <a:rPr lang="el-GR" sz="1400" dirty="0" smtClean="0"/>
              <a:t> </a:t>
            </a:r>
            <a:r>
              <a:rPr lang="el-GR" sz="1400" dirty="0" err="1" smtClean="0"/>
              <a:t>Νάζμ</a:t>
            </a:r>
            <a:r>
              <a:rPr lang="el-GR" sz="1400" dirty="0" smtClean="0"/>
              <a:t> </a:t>
            </a:r>
          </a:p>
          <a:p>
            <a:r>
              <a:rPr lang="el-GR" sz="1400" dirty="0" smtClean="0"/>
              <a:t>Ραφαήλ </a:t>
            </a:r>
            <a:r>
              <a:rPr lang="el-GR" sz="1400" dirty="0" err="1" smtClean="0"/>
              <a:t>Πίτσιλος</a:t>
            </a:r>
            <a:endParaRPr lang="el-GR" sz="1400" dirty="0" smtClean="0"/>
          </a:p>
          <a:p>
            <a:r>
              <a:rPr lang="el-GR" sz="1400" dirty="0" smtClean="0"/>
              <a:t>Νικολέττα Αντωνίου</a:t>
            </a:r>
          </a:p>
          <a:p>
            <a:r>
              <a:rPr lang="el-GR" sz="1400" dirty="0" err="1" smtClean="0"/>
              <a:t>Ανθούλης</a:t>
            </a:r>
            <a:r>
              <a:rPr lang="el-GR" sz="1400" dirty="0" smtClean="0"/>
              <a:t> </a:t>
            </a:r>
            <a:r>
              <a:rPr lang="el-GR" sz="1400" dirty="0" err="1" smtClean="0"/>
              <a:t>Πάμπη</a:t>
            </a:r>
            <a:endParaRPr lang="el-GR" sz="1400" dirty="0" smtClean="0"/>
          </a:p>
          <a:p>
            <a:r>
              <a:rPr lang="el-GR" sz="1400" dirty="0" smtClean="0"/>
              <a:t>Πάτρικ </a:t>
            </a:r>
            <a:r>
              <a:rPr lang="el-GR" sz="1400" dirty="0" err="1" smtClean="0"/>
              <a:t>Γκαπριέλ</a:t>
            </a:r>
            <a:r>
              <a:rPr lang="el-GR" sz="1400" dirty="0" smtClean="0"/>
              <a:t> </a:t>
            </a:r>
            <a:r>
              <a:rPr lang="el-GR" sz="1400" dirty="0" err="1" smtClean="0"/>
              <a:t>Σιερπάν</a:t>
            </a:r>
            <a:endParaRPr lang="el-GR" sz="1400" dirty="0" smtClean="0"/>
          </a:p>
          <a:p>
            <a:r>
              <a:rPr lang="el-GR" sz="1400" dirty="0" err="1" smtClean="0"/>
              <a:t>Τζωνι</a:t>
            </a:r>
            <a:r>
              <a:rPr lang="el-GR" sz="1400" dirty="0" smtClean="0"/>
              <a:t> </a:t>
            </a:r>
            <a:r>
              <a:rPr lang="el-GR" sz="1400" dirty="0" err="1" smtClean="0"/>
              <a:t>Σααπ</a:t>
            </a:r>
            <a:endParaRPr lang="el-GR" sz="1400" dirty="0" smtClean="0"/>
          </a:p>
          <a:p>
            <a:r>
              <a:rPr lang="el-GR" sz="1400" dirty="0" err="1" smtClean="0"/>
              <a:t>Μαριάμ</a:t>
            </a:r>
            <a:r>
              <a:rPr lang="el-GR" sz="1400" dirty="0" smtClean="0"/>
              <a:t> Κωνσταντίνου</a:t>
            </a:r>
          </a:p>
          <a:p>
            <a:r>
              <a:rPr lang="el-GR" sz="1400" dirty="0" err="1" smtClean="0"/>
              <a:t>Ιριάνα</a:t>
            </a:r>
            <a:r>
              <a:rPr lang="el-GR" sz="1400" dirty="0" smtClean="0"/>
              <a:t> </a:t>
            </a:r>
            <a:r>
              <a:rPr lang="el-GR" sz="1400" dirty="0" err="1" smtClean="0"/>
              <a:t>Τζουναϊδ</a:t>
            </a:r>
            <a:r>
              <a:rPr lang="el-GR" sz="1400" dirty="0" smtClean="0"/>
              <a:t> </a:t>
            </a:r>
          </a:p>
          <a:p>
            <a:r>
              <a:rPr lang="el-GR" sz="1400" dirty="0" smtClean="0"/>
              <a:t>Έλενα </a:t>
            </a:r>
            <a:r>
              <a:rPr lang="el-GR" sz="1400" dirty="0" err="1" smtClean="0"/>
              <a:t>Παπααβραάμ</a:t>
            </a:r>
            <a:endParaRPr lang="el-GR" sz="1400" dirty="0" smtClean="0"/>
          </a:p>
          <a:p>
            <a:r>
              <a:rPr lang="el-GR" sz="1400" dirty="0" err="1" smtClean="0"/>
              <a:t>Δημητριανός</a:t>
            </a:r>
            <a:r>
              <a:rPr lang="el-GR" sz="1400" dirty="0" smtClean="0"/>
              <a:t> </a:t>
            </a:r>
            <a:r>
              <a:rPr lang="el-GR" sz="1400" dirty="0" err="1" smtClean="0"/>
              <a:t>Σκουρού</a:t>
            </a:r>
            <a:r>
              <a:rPr lang="el-GR" sz="1400" dirty="0" smtClean="0"/>
              <a:t> </a:t>
            </a:r>
          </a:p>
          <a:p>
            <a:endParaRPr lang="el-GR" sz="1400" b="1" dirty="0"/>
          </a:p>
          <a:p>
            <a:r>
              <a:rPr lang="el-GR" sz="1400" b="1" dirty="0" smtClean="0"/>
              <a:t>Εκδοτικός οίκος:</a:t>
            </a:r>
          </a:p>
          <a:p>
            <a:r>
              <a:rPr lang="el-GR" sz="1400" dirty="0" smtClean="0"/>
              <a:t>Δημόσιο Νηπιαγωγείο Αγίου Ιωάννη Λευκωσίας</a:t>
            </a:r>
          </a:p>
          <a:p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64800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3212" y="-2723213"/>
            <a:ext cx="6745576" cy="12192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2727" y="5602420"/>
            <a:ext cx="8574597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Μια φορά και ένα καιρό, ήταν μια κόκκινη κλωστή δεμένη στην ανέμη τυλιγμένη </a:t>
            </a:r>
            <a:r>
              <a:rPr lang="el-G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δώσ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της </a:t>
            </a:r>
            <a:r>
              <a:rPr lang="el-G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κλ</a:t>
            </a:r>
            <a:r>
              <a:rPr lang="el-GR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ώ</a:t>
            </a:r>
            <a:r>
              <a:rPr lang="el-G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τσο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γυρίσει παραμύθι να αρχινήσει …..</a:t>
            </a:r>
            <a:endParaRPr lang="el-G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72607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2" y="-2667000"/>
            <a:ext cx="6858000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9076" y="104931"/>
            <a:ext cx="849920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Ζούσαν κάποτε σε ένα νησί πολλοί άνθρωποι και ήταν όλοι πολύ ευτυχισμένοι. Ευτυχισμένοι και τυχεροί. Τυχεροί γιατί ανάμεσα τους ζούσαν παιδιά με μοναδικά χαμόγελα. Παιδιά ήρωες.</a:t>
            </a:r>
            <a:endParaRPr lang="el-G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94143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7333" y="-2639705"/>
            <a:ext cx="6858000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926" y="201467"/>
            <a:ext cx="454470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Παιδιά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σπάνιες παθήσεις. Ανάμεσα τους και ο δικός μας 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φίλος,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μικρός Γιώργος.</a:t>
            </a:r>
            <a:endParaRPr lang="el-G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19455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1982" y="211484"/>
            <a:ext cx="6445771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αρχή μόλις οι άνθρωποι του νησιού είδαν αυτά τα παιδιά στεναχωρήθηκαν, ένιωσαν λύπη, γιατί κάποια δεν μπορούσαν να περπατήσουν, 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άλλα δεν μπορούσαν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αγγίξουν 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γιατί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χεράκι τους ήταν κλειστό, άλλα δεν μπορούσαν να μιλήσουν και άλλα δεν έβλεπαν καλά.</a:t>
            </a:r>
            <a:endParaRPr lang="el-G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6610" y="3019339"/>
            <a:ext cx="398301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Αυτό τους έκανε </a:t>
            </a:r>
            <a:r>
              <a:rPr lang="el-G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λυπημένους.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5120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2596" y="-2762597"/>
            <a:ext cx="6724998" cy="12250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503" y="108066"/>
            <a:ext cx="641524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Όμως σαν περνούσαν οι μέρες και έβλεπαν πόσο χαρούμενα ήταν και είχαν όλα τους ένα μοναδικό χαμόγελο, ξεκίνησαν και αυτοί να χαμογελούν.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237" y="2438078"/>
            <a:ext cx="6096000" cy="8651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Έδιωξαν τη λύπη μακριά και έφεραν την χαρά και την αγάπη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30234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874" y="189831"/>
            <a:ext cx="5828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Τότε πήραν μια </a:t>
            </a:r>
            <a:r>
              <a:rPr lang="el-G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απόφαση:</a:t>
            </a:r>
          </a:p>
          <a:p>
            <a:pPr algn="just"/>
            <a:r>
              <a:rPr lang="el-G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-Δεν </a:t>
            </a:r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θα ξανά λυπηθούμε ποτέ, θα είμαστε πάντα χαμογελαστοί. </a:t>
            </a:r>
            <a:endParaRPr lang="el-GR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G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Υποσχέθηκαν </a:t>
            </a:r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ότι θα τα </a:t>
            </a:r>
            <a:r>
              <a:rPr lang="el-G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φροντίζουν, </a:t>
            </a:r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θα τα μάθουν πολλά πράγματα και θα βρουν αυτό το μαγικό φίλτρο που θα τα κάνει </a:t>
            </a:r>
            <a:r>
              <a:rPr lang="el-G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καλά.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3608447379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342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Teacher</cp:lastModifiedBy>
  <cp:revision>40</cp:revision>
  <dcterms:created xsi:type="dcterms:W3CDTF">2022-03-11T07:53:49Z</dcterms:created>
  <dcterms:modified xsi:type="dcterms:W3CDTF">2022-03-17T08:17:52Z</dcterms:modified>
</cp:coreProperties>
</file>